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12.01.2021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549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12.01.2021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5897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12.01.2021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8310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12.01.2021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524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12.01.2021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579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12.01.2021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5750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12.01.2021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9018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12.01.2021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6198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12.01.2021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967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12.01.2021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8721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12.01.2021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3992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BF32-475C-427D-95B4-F91DBC4CB704}" type="datetimeFigureOut">
              <a:rPr lang="et-EE" smtClean="0"/>
              <a:t>12.01.2021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954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psyhholoog.weebly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lgulinna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sc.cornell.edu/how-to-study/taking-notes/cornell-note-taking-syste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fis.ee/et/filmiliigid/film/id/15756/huvitavat-lugemis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elgulinna.weebly.com/psuumlhholoogiateadu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0yhHKWUa0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Inimeseõpetuse valikaine</a:t>
            </a:r>
            <a:br>
              <a:rPr lang="et-EE" dirty="0" smtClean="0"/>
            </a:br>
            <a:r>
              <a:rPr lang="et-EE" dirty="0" smtClean="0"/>
              <a:t>Psühholoogia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27707"/>
          </a:xfrm>
        </p:spPr>
        <p:txBody>
          <a:bodyPr>
            <a:normAutofit fontScale="92500" lnSpcReduction="20000"/>
          </a:bodyPr>
          <a:lstStyle/>
          <a:p>
            <a:endParaRPr lang="et-EE" dirty="0" smtClean="0"/>
          </a:p>
          <a:p>
            <a:r>
              <a:rPr lang="et-EE" dirty="0" smtClean="0">
                <a:hlinkClick r:id="rId2" action="ppaction://hlinkfile"/>
              </a:rPr>
              <a:t>Kärt </a:t>
            </a:r>
            <a:r>
              <a:rPr lang="et-EE" dirty="0" err="1" smtClean="0">
                <a:hlinkClick r:id="rId2" action="ppaction://hlinkfile"/>
              </a:rPr>
              <a:t>Käesel</a:t>
            </a:r>
            <a:endParaRPr lang="et-EE" dirty="0" smtClean="0"/>
          </a:p>
          <a:p>
            <a:r>
              <a:rPr lang="et-EE" dirty="0" smtClean="0"/>
              <a:t>Psühholoog-nõustaja, koolipsühholoog</a:t>
            </a:r>
          </a:p>
          <a:p>
            <a:r>
              <a:rPr lang="et-EE" dirty="0" smtClean="0"/>
              <a:t>Õpetaja </a:t>
            </a:r>
          </a:p>
          <a:p>
            <a:r>
              <a:rPr lang="et-EE" dirty="0" smtClean="0"/>
              <a:t>Uurimistöö juhendaja, retsensent</a:t>
            </a:r>
          </a:p>
          <a:p>
            <a:r>
              <a:rPr lang="et-EE" dirty="0" smtClean="0"/>
              <a:t>Laagrikasvataja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948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SUMMARY // Kokkuvõtteks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Kata paberi või käega kinni sektor nr 1.</a:t>
            </a:r>
          </a:p>
          <a:p>
            <a:r>
              <a:rPr lang="et-EE" dirty="0" smtClean="0"/>
              <a:t>Vasta peast enda poolt esitatud küsimustele.</a:t>
            </a:r>
          </a:p>
          <a:p>
            <a:r>
              <a:rPr lang="et-EE" dirty="0" smtClean="0"/>
              <a:t>See oli </a:t>
            </a:r>
            <a:r>
              <a:rPr lang="et-EE" dirty="0" err="1" smtClean="0"/>
              <a:t>Record</a:t>
            </a:r>
            <a:r>
              <a:rPr lang="et-EE" dirty="0" smtClean="0"/>
              <a:t> </a:t>
            </a:r>
            <a:r>
              <a:rPr lang="et-EE" dirty="0" err="1" smtClean="0"/>
              <a:t>Reduce</a:t>
            </a:r>
            <a:r>
              <a:rPr lang="et-EE" dirty="0" smtClean="0"/>
              <a:t> </a:t>
            </a:r>
            <a:r>
              <a:rPr lang="et-EE" dirty="0" err="1" smtClean="0"/>
              <a:t>Recite</a:t>
            </a:r>
            <a:r>
              <a:rPr lang="et-EE" dirty="0" smtClean="0"/>
              <a:t> // tõhusaim õppimise viis</a:t>
            </a:r>
          </a:p>
          <a:p>
            <a:endParaRPr lang="et-EE" dirty="0"/>
          </a:p>
          <a:p>
            <a:r>
              <a:rPr lang="et-EE" dirty="0" err="1" smtClean="0"/>
              <a:t>Reflect</a:t>
            </a:r>
            <a:r>
              <a:rPr lang="et-EE" dirty="0" smtClean="0"/>
              <a:t> – kuidas see on minuga seotud? Kuidas saan seda teadmist kasutada? Saab teha üksi ( </a:t>
            </a:r>
            <a:r>
              <a:rPr lang="et-EE" dirty="0" err="1" smtClean="0"/>
              <a:t>sisekõnes</a:t>
            </a:r>
            <a:r>
              <a:rPr lang="et-EE" dirty="0" smtClean="0"/>
              <a:t>) või rühmas (</a:t>
            </a:r>
            <a:r>
              <a:rPr lang="et-EE" dirty="0" err="1" smtClean="0"/>
              <a:t>väliskõnes</a:t>
            </a:r>
            <a:r>
              <a:rPr lang="et-EE" dirty="0" smtClean="0"/>
              <a:t>)</a:t>
            </a:r>
          </a:p>
          <a:p>
            <a:r>
              <a:rPr lang="et-EE" dirty="0" err="1" smtClean="0"/>
              <a:t>Review</a:t>
            </a:r>
            <a:r>
              <a:rPr lang="et-EE" dirty="0" smtClean="0"/>
              <a:t> – kokkuvõte kogu õppimise kogemuse kohta. Vaata juhist lehelt.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898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Materjalid ja muu info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Aineveeb </a:t>
            </a:r>
            <a:r>
              <a:rPr lang="et-EE" dirty="0" smtClean="0">
                <a:hlinkClick r:id="rId2"/>
              </a:rPr>
              <a:t>www.pelgulinna.weebly.com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Teams</a:t>
            </a:r>
            <a:endParaRPr lang="et-EE" dirty="0" smtClean="0"/>
          </a:p>
          <a:p>
            <a:r>
              <a:rPr lang="et-EE" dirty="0" err="1" smtClean="0"/>
              <a:t>E-kool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Iga ainetunni materjal on koondatud ühte esitlusse. Esitluses on olemas lingid, tööjuhised, märksõnad.</a:t>
            </a:r>
          </a:p>
          <a:p>
            <a:r>
              <a:rPr lang="et-EE" dirty="0" smtClean="0"/>
              <a:t>Info loenguvormis 15-minutiliste plokkide kaupa.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1748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</a:t>
            </a:r>
            <a:r>
              <a:rPr lang="et-EE" dirty="0" smtClean="0"/>
              <a:t>okkulepped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Telefoni kasutamine mitte õppe eesmärgil ei ole lubatud </a:t>
            </a:r>
          </a:p>
          <a:p>
            <a:r>
              <a:rPr lang="et-EE" dirty="0" smtClean="0"/>
              <a:t>Püüame hoida olukorrad rahulikud</a:t>
            </a:r>
          </a:p>
          <a:p>
            <a:r>
              <a:rPr lang="et-EE" dirty="0" smtClean="0"/>
              <a:t>Üks inimene räägib korraga</a:t>
            </a:r>
          </a:p>
          <a:p>
            <a:r>
              <a:rPr lang="et-EE" dirty="0" smtClean="0"/>
              <a:t>Helisignaal annab märku uue teemaga alustamisest</a:t>
            </a:r>
          </a:p>
          <a:p>
            <a:r>
              <a:rPr lang="et-EE" dirty="0" smtClean="0"/>
              <a:t>Iga tunni lõpus soovin sinu töölehte, selle saad tagasi järgmise tunni alguses, augustatuna. Võimalusel võta kaasa kaaned.</a:t>
            </a:r>
          </a:p>
          <a:p>
            <a:r>
              <a:rPr lang="et-EE" dirty="0" smtClean="0"/>
              <a:t>Soovi korral kasuta lisavihikut märkmete või jooniste tegemiseks.</a:t>
            </a:r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25025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Märkmete tegemine/ konspekteerimine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t-EE" b="1" dirty="0"/>
              <a:t>Kuidas konspekteerida?</a:t>
            </a:r>
            <a:endParaRPr lang="et-EE" dirty="0"/>
          </a:p>
          <a:p>
            <a:r>
              <a:rPr lang="et-EE" dirty="0"/>
              <a:t>Pastapliiats ja ettevalmistatud paber, värvilised pliiatsid, markerid.</a:t>
            </a:r>
          </a:p>
          <a:p>
            <a:r>
              <a:rPr lang="et-EE" dirty="0"/>
              <a:t> </a:t>
            </a:r>
          </a:p>
          <a:p>
            <a:r>
              <a:rPr lang="et-EE" b="1" dirty="0"/>
              <a:t> Mõtle!</a:t>
            </a:r>
            <a:r>
              <a:rPr lang="et-EE" dirty="0"/>
              <a:t> </a:t>
            </a:r>
          </a:p>
          <a:p>
            <a:r>
              <a:rPr lang="et-EE" dirty="0"/>
              <a:t>Tee valikud – kirjuta üles enda arvates olulisem, joonista skeemidena, illustreeri.</a:t>
            </a:r>
          </a:p>
          <a:p>
            <a:r>
              <a:rPr lang="et-EE" dirty="0"/>
              <a:t>–      Kui oluline on puudu, kirjuta juurde.</a:t>
            </a:r>
          </a:p>
          <a:p>
            <a:r>
              <a:rPr lang="et-EE" dirty="0"/>
              <a:t>–      Kui ei tea, kas/mis on oluline, küsi, uuri välja.</a:t>
            </a:r>
          </a:p>
          <a:p>
            <a:r>
              <a:rPr lang="et-EE" b="1" dirty="0"/>
              <a:t>Struktureeri!</a:t>
            </a:r>
            <a:endParaRPr lang="et-EE" dirty="0"/>
          </a:p>
          <a:p>
            <a:r>
              <a:rPr lang="et-EE" dirty="0"/>
              <a:t>–      Süstematiseeri.</a:t>
            </a:r>
          </a:p>
          <a:p>
            <a:r>
              <a:rPr lang="et-EE" dirty="0"/>
              <a:t>–      Olulised asjad värviliseks</a:t>
            </a:r>
          </a:p>
          <a:p>
            <a:r>
              <a:rPr lang="et-EE" dirty="0"/>
              <a:t>–      Vahepealkirjad</a:t>
            </a:r>
          </a:p>
          <a:p>
            <a:r>
              <a:rPr lang="et-EE" dirty="0"/>
              <a:t>–      Kasuta lühendeid.</a:t>
            </a:r>
          </a:p>
          <a:p>
            <a:r>
              <a:rPr lang="et-EE" dirty="0"/>
              <a:t>–      Kasuta märke: NB!, ? jne.</a:t>
            </a:r>
          </a:p>
          <a:p>
            <a:r>
              <a:rPr lang="et-EE" b="1" dirty="0"/>
              <a:t>Kasuta!</a:t>
            </a:r>
            <a:endParaRPr lang="et-EE" dirty="0"/>
          </a:p>
          <a:p>
            <a:r>
              <a:rPr lang="et-EE" dirty="0"/>
              <a:t>–      Hoolitse selle eest, et konspekt oleks igas tunnis olemas.</a:t>
            </a:r>
          </a:p>
          <a:p>
            <a:r>
              <a:rPr lang="et-EE" dirty="0"/>
              <a:t>–      Täienda seda hoolega.</a:t>
            </a:r>
          </a:p>
          <a:p>
            <a:r>
              <a:rPr lang="et-EE" dirty="0"/>
              <a:t>–      Kasuta tunnitöös ja kontrolltöödes (kui lubatakse).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587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Märkmete tegemine </a:t>
            </a:r>
            <a:r>
              <a:rPr lang="et-EE" dirty="0" err="1" smtClean="0"/>
              <a:t>Cornelli</a:t>
            </a:r>
            <a:r>
              <a:rPr lang="et-EE" dirty="0" smtClean="0"/>
              <a:t> moodi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hlinkClick r:id="rId2"/>
              </a:rPr>
              <a:t>http://lsc.cornell.edu/how-to-study/taking-notes/cornell-note-taking-system</a:t>
            </a:r>
            <a:r>
              <a:rPr lang="et-EE" dirty="0" smtClean="0">
                <a:hlinkClick r:id="rId2"/>
              </a:rPr>
              <a:t>/</a:t>
            </a:r>
            <a:endParaRPr lang="et-EE" dirty="0" smtClean="0"/>
          </a:p>
          <a:p>
            <a:r>
              <a:rPr lang="et-EE" dirty="0" smtClean="0"/>
              <a:t>Jooni leht kolmeks näidise järgi ja kirjuta pealkirjad, täida kõigepealt 1. sektor (märkmed), siis moodusta 2-3 küsimust iga alateema kohta ja kirjuta need sektorisse 2 (</a:t>
            </a:r>
            <a:r>
              <a:rPr lang="et-EE" dirty="0" err="1" smtClean="0"/>
              <a:t>cue</a:t>
            </a:r>
            <a:r>
              <a:rPr lang="et-EE" dirty="0" smtClean="0"/>
              <a:t>) ja kõige lõpus võta kolm teemat kokku sektoris 3 (kokkuvõtted)</a:t>
            </a:r>
          </a:p>
          <a:p>
            <a:r>
              <a:rPr lang="et-EE" dirty="0" smtClean="0"/>
              <a:t>Kuula loengut ja pane olulisem kirja nii nagu oskad</a:t>
            </a:r>
          </a:p>
          <a:p>
            <a:r>
              <a:rPr lang="et-EE" dirty="0" smtClean="0"/>
              <a:t>Harjutame seda igas tunnis</a:t>
            </a:r>
          </a:p>
        </p:txBody>
      </p:sp>
    </p:spTree>
    <p:extLst>
      <p:ext uri="{BB962C8B-B14F-4D97-AF65-F5344CB8AC3E}">
        <p14:creationId xmlns:p14="http://schemas.microsoft.com/office/powerpoint/2010/main" val="383617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1. Psühholoogia mõiste ja ajalugu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err="1" smtClean="0"/>
              <a:t>Psyche</a:t>
            </a:r>
            <a:r>
              <a:rPr lang="et-EE" dirty="0" smtClean="0"/>
              <a:t> logos / kreeka keelest</a:t>
            </a:r>
          </a:p>
          <a:p>
            <a:r>
              <a:rPr lang="et-EE" dirty="0" err="1" smtClean="0"/>
              <a:t>Psychology</a:t>
            </a:r>
            <a:r>
              <a:rPr lang="et-EE" dirty="0" smtClean="0"/>
              <a:t> / inglise keeles</a:t>
            </a:r>
          </a:p>
          <a:p>
            <a:r>
              <a:rPr lang="et-EE" dirty="0" smtClean="0"/>
              <a:t>Psühholoogia? Teadus, mis käsitleb </a:t>
            </a:r>
            <a:r>
              <a:rPr lang="et-EE" dirty="0" smtClean="0">
                <a:solidFill>
                  <a:srgbClr val="FF0000"/>
                </a:solidFill>
              </a:rPr>
              <a:t>vaimseid protsesse</a:t>
            </a:r>
            <a:r>
              <a:rPr lang="et-EE" dirty="0" smtClean="0"/>
              <a:t>, </a:t>
            </a:r>
            <a:r>
              <a:rPr lang="et-EE" dirty="0" smtClean="0">
                <a:solidFill>
                  <a:srgbClr val="00B050"/>
                </a:solidFill>
              </a:rPr>
              <a:t>käitumist</a:t>
            </a:r>
            <a:r>
              <a:rPr lang="et-EE" dirty="0" smtClean="0"/>
              <a:t> ja </a:t>
            </a:r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nende vahelisi seoseid</a:t>
            </a:r>
            <a:r>
              <a:rPr lang="et-EE" dirty="0" smtClean="0"/>
              <a:t>.</a:t>
            </a:r>
          </a:p>
          <a:p>
            <a:r>
              <a:rPr lang="et-EE" dirty="0" smtClean="0"/>
              <a:t>Ajalugu pole</a:t>
            </a:r>
          </a:p>
          <a:p>
            <a:r>
              <a:rPr lang="et-EE" dirty="0" smtClean="0"/>
              <a:t>1879 Wilhelm </a:t>
            </a:r>
            <a:r>
              <a:rPr lang="et-EE" dirty="0" err="1" smtClean="0"/>
              <a:t>Wundt</a:t>
            </a:r>
            <a:r>
              <a:rPr lang="et-EE" dirty="0" smtClean="0"/>
              <a:t> Leipzigis  - esimese psühholoogialabori</a:t>
            </a:r>
          </a:p>
          <a:p>
            <a:r>
              <a:rPr lang="et-EE" dirty="0" smtClean="0"/>
              <a:t>1886 Emil </a:t>
            </a:r>
            <a:r>
              <a:rPr lang="et-EE" dirty="0" err="1" smtClean="0"/>
              <a:t>Kraepelin</a:t>
            </a:r>
            <a:r>
              <a:rPr lang="et-EE" dirty="0" smtClean="0"/>
              <a:t> Tartus – esimese psühholoogialabori</a:t>
            </a:r>
          </a:p>
          <a:p>
            <a:r>
              <a:rPr lang="et-EE" dirty="0" smtClean="0"/>
              <a:t>1903 oli </a:t>
            </a:r>
            <a:r>
              <a:rPr lang="et-EE" dirty="0" err="1" smtClean="0"/>
              <a:t>Seewald</a:t>
            </a:r>
            <a:r>
              <a:rPr lang="et-EE" dirty="0" smtClean="0"/>
              <a:t> Vene tsaaririigi edumeelseim vaimuhaigla</a:t>
            </a:r>
          </a:p>
          <a:p>
            <a:r>
              <a:rPr lang="et-EE" dirty="0" smtClean="0"/>
              <a:t>1969 avati Tallinna 46.Keskkoolis psühholoogia laboratoorium </a:t>
            </a:r>
            <a:r>
              <a:rPr lang="et-EE" dirty="0" smtClean="0">
                <a:hlinkClick r:id="rId2"/>
              </a:rPr>
              <a:t>https://www.efis.ee/et/filmiliigid/film/id/15756/huvitavat-lugemist</a:t>
            </a:r>
            <a:r>
              <a:rPr lang="et-E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556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Teeme nii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Sul on kleepsupaber.</a:t>
            </a:r>
          </a:p>
          <a:p>
            <a:r>
              <a:rPr lang="et-EE" dirty="0" smtClean="0"/>
              <a:t>Kirjuta kleepsupaberile, mis võiks sind psühholoogia aine ja õppimise juures huvitada? Mis sind selle aine juures tõmbaks?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880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2. Psühholoogia inimese elus, rakendusvaldkonnad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Miks?  Et meil läheks paremini.</a:t>
            </a:r>
          </a:p>
          <a:p>
            <a:r>
              <a:rPr lang="et-EE" dirty="0" smtClean="0"/>
              <a:t>Psühholoogia ei ole meelelahutus. </a:t>
            </a:r>
          </a:p>
          <a:p>
            <a:r>
              <a:rPr lang="et-EE" dirty="0" err="1" smtClean="0"/>
              <a:t>Psychology</a:t>
            </a:r>
            <a:r>
              <a:rPr lang="et-EE" dirty="0" smtClean="0"/>
              <a:t>, </a:t>
            </a:r>
            <a:r>
              <a:rPr lang="et-EE" dirty="0" err="1" smtClean="0"/>
              <a:t>psychologist</a:t>
            </a:r>
            <a:r>
              <a:rPr lang="et-EE" dirty="0" smtClean="0"/>
              <a:t>, psühholoog? </a:t>
            </a:r>
          </a:p>
          <a:p>
            <a:r>
              <a:rPr lang="et-EE" dirty="0" smtClean="0">
                <a:hlinkClick r:id="rId2"/>
              </a:rPr>
              <a:t>http://pelgulinna.weebly.com/psuumlhholoogiateadus.html</a:t>
            </a:r>
            <a:endParaRPr lang="et-EE" dirty="0" smtClean="0"/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mõistekaart</a:t>
            </a:r>
          </a:p>
          <a:p>
            <a:r>
              <a:rPr lang="et-EE" dirty="0" smtClean="0"/>
              <a:t>Rakendusvaldkonnad. Psühholooge töötab kõikjal  - kirjuta, kus sinu arvates neid võib kohata? Aruta pinginaabriga ja lisa ka temalt saadud mõtted. Nüüd moodustage nelik – ikka mõtted kirjad. Osti infot internetist.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9702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3. Teaduslik ja praktiline psühholoogia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Teaduslik – katsed, uurimused, vaatlused, küsitlused ja teaduspõhine lähenemine /TÕESTATUD</a:t>
            </a:r>
          </a:p>
          <a:p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Praktiline psühholoogia – nõustamine, uuringud, testimine, insenertehniline tööstus, sõjavägi, IT – uurimistulemuste kasutamine</a:t>
            </a:r>
          </a:p>
          <a:p>
            <a:endParaRPr lang="et-EE" dirty="0"/>
          </a:p>
          <a:p>
            <a:r>
              <a:rPr lang="et-EE" dirty="0" err="1" smtClean="0">
                <a:solidFill>
                  <a:schemeClr val="tx2">
                    <a:lumMod val="50000"/>
                  </a:schemeClr>
                </a:solidFill>
              </a:rPr>
              <a:t>Parapsühholoogia</a:t>
            </a:r>
            <a:r>
              <a:rPr lang="et-EE" dirty="0" smtClean="0">
                <a:solidFill>
                  <a:schemeClr val="tx2">
                    <a:lumMod val="50000"/>
                  </a:schemeClr>
                </a:solidFill>
              </a:rPr>
              <a:t> / EI OLE TÕESTATUD</a:t>
            </a:r>
            <a:endParaRPr lang="et-EE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t-EE" dirty="0" err="1" smtClean="0">
                <a:solidFill>
                  <a:schemeClr val="tx2">
                    <a:lumMod val="50000"/>
                  </a:schemeClr>
                </a:solidFill>
              </a:rPr>
              <a:t>Argipsühholoogia</a:t>
            </a:r>
            <a:r>
              <a:rPr lang="et-EE" dirty="0" smtClean="0">
                <a:solidFill>
                  <a:schemeClr val="tx2">
                    <a:lumMod val="50000"/>
                  </a:schemeClr>
                </a:solidFill>
              </a:rPr>
              <a:t>, rahvatarkused / EI OLE TEADUSLIKULT TÕESTATUD</a:t>
            </a:r>
          </a:p>
          <a:p>
            <a:pPr marL="0" indent="0">
              <a:buNone/>
            </a:pPr>
            <a:r>
              <a:rPr lang="et-EE" dirty="0" smtClean="0"/>
              <a:t>7 MIN:</a:t>
            </a:r>
          </a:p>
          <a:p>
            <a:pPr marL="0" indent="0">
              <a:buNone/>
            </a:pPr>
            <a:r>
              <a:rPr lang="et-EE" dirty="0" smtClean="0">
                <a:hlinkClick r:id="rId2"/>
              </a:rPr>
              <a:t>https://www.youtube.com/watch?v=M0yhHKWUa0g</a:t>
            </a:r>
            <a:endParaRPr lang="et-EE" dirty="0" smtClean="0"/>
          </a:p>
          <a:p>
            <a:pPr marL="0" indent="0"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43418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455</Words>
  <Application>Microsoft Office PowerPoint</Application>
  <PresentationFormat>Laiekraan</PresentationFormat>
  <Paragraphs>78</Paragraphs>
  <Slides>10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Office'i kujundus</vt:lpstr>
      <vt:lpstr>Inimeseõpetuse valikaine Psühholoogia</vt:lpstr>
      <vt:lpstr>Materjalid ja muu info</vt:lpstr>
      <vt:lpstr>Kokkulepped</vt:lpstr>
      <vt:lpstr>Märkmete tegemine/ konspekteerimine</vt:lpstr>
      <vt:lpstr>Märkmete tegemine Cornelli moodi</vt:lpstr>
      <vt:lpstr>1. Psühholoogia mõiste ja ajalugu</vt:lpstr>
      <vt:lpstr>Teeme nii</vt:lpstr>
      <vt:lpstr>2. Psühholoogia inimese elus, rakendusvaldkonnad</vt:lpstr>
      <vt:lpstr>3. Teaduslik ja praktiline psühholoogia</vt:lpstr>
      <vt:lpstr>SUMMARY // Kokkuvõtteks</vt:lpstr>
    </vt:vector>
  </TitlesOfParts>
  <Company>Tallinna Haridusamet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Inimeseõpetuse valikaine Psühholoogia</dc:title>
  <dc:creator>kasutaja</dc:creator>
  <cp:lastModifiedBy>kasutaja</cp:lastModifiedBy>
  <cp:revision>8</cp:revision>
  <dcterms:created xsi:type="dcterms:W3CDTF">2021-01-12T19:30:42Z</dcterms:created>
  <dcterms:modified xsi:type="dcterms:W3CDTF">2021-01-12T20:53:17Z</dcterms:modified>
</cp:coreProperties>
</file>